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60" r:id="rId5"/>
    <p:sldId id="271" r:id="rId6"/>
    <p:sldId id="257" r:id="rId7"/>
    <p:sldId id="258" r:id="rId8"/>
    <p:sldId id="275" r:id="rId9"/>
    <p:sldId id="259" r:id="rId10"/>
    <p:sldId id="272" r:id="rId11"/>
    <p:sldId id="276" r:id="rId12"/>
    <p:sldId id="273" r:id="rId13"/>
    <p:sldId id="274" r:id="rId14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77885"/>
  </p:normalViewPr>
  <p:slideViewPr>
    <p:cSldViewPr snapToGrid="0" snapToObjects="1" showGuides="1">
      <p:cViewPr varScale="1">
        <p:scale>
          <a:sx n="148" d="100"/>
          <a:sy n="148" d="100"/>
        </p:scale>
        <p:origin x="55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22.08.2023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22/08/2023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2084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6175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08DC05-305F-594F-9F18-9CF1E4DB5A2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A1D21ED-29A9-E545-92B2-2C4C0E4B8651}" type="datetime1">
              <a:rPr lang="fr-CH" smtClean="0"/>
              <a:t>22.08.2023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2F41A5-B12E-1843-83F7-B86B38C0CE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4D206A73-DDB0-2740-9475-00E48E475A1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4361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7456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792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5703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3082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0952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6806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01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EPF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041849-939B-E04F-AABC-A900B2B4E3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865CD0-FD83-AF44-9C32-763AAD652C05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10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  <p:sldLayoutId id="2147483683" r:id="rId1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.epfl.ch/charmat2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SpoaKPAJ4ob6FhQR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198E9C-8430-5711-4ECE-F3E09E18C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6742"/>
          <a:stretch/>
        </p:blipFill>
        <p:spPr>
          <a:xfrm>
            <a:off x="579474" y="1069521"/>
            <a:ext cx="3430075" cy="1219054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Internet Access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AD287-D36E-824B-97DA-B5B92B42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D9CD81-F741-E34D-918B-879020443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F7566E-37E6-9C60-52E8-4729630F9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399" y="3197538"/>
            <a:ext cx="3104675" cy="7776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61098B-5E3B-CD3B-E0AE-E713E97B2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215" y="2357671"/>
            <a:ext cx="1984010" cy="6849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4AF0E3-431C-8056-5B31-59EC0C82A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75" y="2468526"/>
            <a:ext cx="3104674" cy="45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9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6A5DF-98DA-2646-BF29-216D95B51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952CCD-1A2D-6041-BF6C-A17301F408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CHARACTERIZATION OF MATERIALS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9A0770-B5CA-8A4C-9027-98426284A4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E4FE11-EC73-0F4B-90BC-9E6AF20A83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F4A50E-51C7-4D40-A5EE-DCBCCC2D739C}"/>
              </a:ext>
            </a:extLst>
          </p:cNvPr>
          <p:cNvSpPr txBox="1"/>
          <p:nvPr/>
        </p:nvSpPr>
        <p:spPr>
          <a:xfrm>
            <a:off x="1069521" y="2151420"/>
            <a:ext cx="3502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Two truths and a lie</a:t>
            </a:r>
            <a:endParaRPr lang="en-CH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08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E960A335-C256-A843-B598-1911C29BAB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7675" b="7675"/>
          <a:stretch>
            <a:fillRect/>
          </a:stretch>
        </p:blipFill>
        <p:spPr/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6AF2DA65-CF00-774A-9D7C-EEFA627B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4390" y="973394"/>
            <a:ext cx="2519610" cy="2151528"/>
          </a:xfrm>
        </p:spPr>
        <p:txBody>
          <a:bodyPr>
            <a:normAutofit/>
          </a:bodyPr>
          <a:lstStyle/>
          <a:p>
            <a:r>
              <a:rPr lang="fr-FR" sz="4400" dirty="0" err="1"/>
              <a:t>Welcome</a:t>
            </a:r>
            <a:r>
              <a:rPr lang="fr-FR" sz="4400" dirty="0"/>
              <a:t>  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2F4A7CFE-65FA-E249-9125-D938BCA44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353" y="3124922"/>
            <a:ext cx="1828800" cy="1568450"/>
          </a:xfrm>
        </p:spPr>
        <p:txBody>
          <a:bodyPr lIns="90000">
            <a:normAutofit/>
          </a:bodyPr>
          <a:lstStyle/>
          <a:p>
            <a:r>
              <a:rPr lang="fr-FR" sz="1400" b="1" dirty="0"/>
              <a:t>Carey Sargent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F0A55C-66AB-F046-AA02-AFC919A1C1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4390" y="4683125"/>
            <a:ext cx="1828800" cy="460375"/>
          </a:xfrm>
        </p:spPr>
        <p:txBody>
          <a:bodyPr/>
          <a:lstStyle/>
          <a:p>
            <a:r>
              <a:rPr lang="fr-FR" b="1"/>
              <a:t>August </a:t>
            </a:r>
            <a:r>
              <a:rPr lang="fr-FR" b="1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13017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6F21C7-56BC-A74B-BA53-D2D4021D1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Moodle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E3DCC4-356B-A340-9BF5-39AD9E375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hlinkClick r:id="rId3"/>
              </a:rPr>
              <a:t>https://go.epfl.ch/charmat23</a:t>
            </a:r>
            <a:endParaRPr lang="fr-FR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AC4D48E-C2A7-7B3F-B038-79571B6456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6785" b="6785"/>
          <a:stretch/>
        </p:blipFill>
        <p:spPr>
          <a:xfrm>
            <a:off x="809183" y="501055"/>
            <a:ext cx="3191317" cy="4476133"/>
          </a:xfr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80124D-0355-C54B-9126-82BC6AB6B36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CHARACTERIZATION OF </a:t>
            </a:r>
            <a:r>
              <a:rPr lang="fr-CH" dirty="0" err="1"/>
              <a:t>MATERiALS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9178B4-D530-1544-B47E-4E68F088924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253E77-58BB-5342-B218-CB0FEF98A9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90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8C2303-32F1-B840-8826-D5D2A570F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B9CEE1-BEF6-B540-A7CE-B486EF9362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CHARACTERIZATION OF MATERIALS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659368-9571-8644-98C3-28A3170DC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64CCD5-5BA5-E94A-A85A-BF62861AAB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3" name="Picture Placeholder 12" descr="A screenshot of a computer&#10;&#10;Description automatically generated">
            <a:extLst>
              <a:ext uri="{FF2B5EF4-FFF2-40B4-BE49-F238E27FC236}">
                <a16:creationId xmlns:a16="http://schemas.microsoft.com/office/drawing/2014/main" id="{63C65C4D-C99F-2EBB-3D64-B646DF0F11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3644" t="17936" r="30556" b="3572"/>
          <a:stretch/>
        </p:blipFill>
        <p:spPr>
          <a:xfrm>
            <a:off x="563277" y="635677"/>
            <a:ext cx="3650765" cy="3543260"/>
          </a:xfrm>
        </p:spPr>
      </p:pic>
    </p:spTree>
    <p:extLst>
      <p:ext uri="{BB962C8B-B14F-4D97-AF65-F5344CB8AC3E}">
        <p14:creationId xmlns:p14="http://schemas.microsoft.com/office/powerpoint/2010/main" val="40614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6A5DF-98DA-2646-BF29-216D95B51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Lab</a:t>
            </a:r>
            <a:r>
              <a:rPr lang="fr-FR" dirty="0"/>
              <a:t> </a:t>
            </a:r>
            <a:r>
              <a:rPr lang="fr-FR" dirty="0" err="1"/>
              <a:t>visits</a:t>
            </a:r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E98268-DCAB-2F4E-BCED-FA785F4684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https://plan.epfl.ch/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952CCD-1A2D-6041-BF6C-A17301F408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CHARACTERIZATION OF MATERIALS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9A0770-B5CA-8A4C-9027-98426284A4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E4FE11-EC73-0F4B-90BC-9E6AF20A83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220895A-57A3-4043-AED4-3AAD74BD30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408" b="408"/>
          <a:stretch>
            <a:fillRect/>
          </a:stretch>
        </p:blipFill>
        <p:spPr>
          <a:xfrm>
            <a:off x="815068" y="358814"/>
            <a:ext cx="3411303" cy="4784685"/>
          </a:xfrm>
        </p:spPr>
      </p:pic>
    </p:spTree>
    <p:extLst>
      <p:ext uri="{BB962C8B-B14F-4D97-AF65-F5344CB8AC3E}">
        <p14:creationId xmlns:p14="http://schemas.microsoft.com/office/powerpoint/2010/main" val="14503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6A5DF-98DA-2646-BF29-216D95B51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Lab</a:t>
            </a:r>
            <a:r>
              <a:rPr lang="fr-FR" dirty="0"/>
              <a:t> </a:t>
            </a:r>
            <a:r>
              <a:rPr lang="fr-FR" dirty="0" err="1"/>
              <a:t>visits</a:t>
            </a:r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E98268-DCAB-2F4E-BCED-FA785F4684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https://plan.epfl.ch/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B80C510-1275-1646-B3D2-A5ED0A32F2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589" y="0"/>
            <a:ext cx="3667125" cy="5143500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 1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Mukhitar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Madara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Santhanu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Siyuan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Gonçalo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 2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Diksha, Leonardo, </a:t>
            </a: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Mohammad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Berlind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Isabell, Okan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 3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Matteo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Laurine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Sandor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Kedar, Federica, Olivier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EPFL students </a:t>
            </a:r>
          </a:p>
          <a:p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952CCD-1A2D-6041-BF6C-A17301F408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CHARACTERIZATION OF MATERIALS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9A0770-B5CA-8A4C-9027-98426284A4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E4FE11-EC73-0F4B-90BC-9E6AF20A83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47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6F21C7-56BC-A74B-BA53-D2D4021D1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ECTS </a:t>
            </a:r>
            <a:r>
              <a:rPr lang="fr-FR" dirty="0" err="1"/>
              <a:t>Credits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E3DCC4-356B-A340-9BF5-39AD9E375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80124D-0355-C54B-9126-82BC6AB6B36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CHARACTERIZATION OF </a:t>
            </a:r>
            <a:r>
              <a:rPr lang="fr-CH" dirty="0" err="1"/>
              <a:t>MATERiALS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9178B4-D530-1544-B47E-4E68F088924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253E77-58BB-5342-B218-CB0FEF98A9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B3AC39-F334-4489-B864-EB0B926B62A0}"/>
              </a:ext>
            </a:extLst>
          </p:cNvPr>
          <p:cNvSpPr txBox="1"/>
          <p:nvPr/>
        </p:nvSpPr>
        <p:spPr>
          <a:xfrm>
            <a:off x="766082" y="824117"/>
            <a:ext cx="339770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noProof="0" dirty="0"/>
              <a:t>PhD students may validate this course for one ECTS credit. To do this, they must:</a:t>
            </a:r>
          </a:p>
          <a:p>
            <a:pPr marL="6286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Be present at all lectures and lab sessions</a:t>
            </a:r>
          </a:p>
          <a:p>
            <a:pPr marL="6286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/>
              <a:t>Pass the final, multiple-choice question exam </a:t>
            </a:r>
            <a:endParaRPr lang="en-GB" noProof="0" dirty="0"/>
          </a:p>
          <a:p>
            <a:pPr lvl="1">
              <a:spcBef>
                <a:spcPts val="1200"/>
              </a:spcBef>
            </a:pPr>
            <a:endParaRPr lang="en-GB" noProof="0" dirty="0"/>
          </a:p>
          <a:p>
            <a:pPr>
              <a:spcBef>
                <a:spcPts val="1200"/>
              </a:spcBef>
            </a:pPr>
            <a:r>
              <a:rPr lang="en-GB" noProof="0" dirty="0"/>
              <a:t>For doctoral programs outside of EPFL: </a:t>
            </a:r>
          </a:p>
          <a:p>
            <a:pPr lvl="1"/>
            <a:endParaRPr lang="en-GB" noProof="0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noProof="0" dirty="0"/>
              <a:t>You will need to apply for course credit from your doctoral program</a:t>
            </a: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484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8C2303-32F1-B840-8826-D5D2A570F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Lunch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B9CEE1-BEF6-B540-A7CE-B486EF9362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CHARACTERIZATION OF MATERIALS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659368-9571-8644-98C3-28A3170DC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64CCD5-5BA5-E94A-A85A-BF62861AAB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5C40ED-D624-4A7E-854A-C0D75AF10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85" b="3818"/>
          <a:stretch/>
        </p:blipFill>
        <p:spPr>
          <a:xfrm>
            <a:off x="731386" y="777875"/>
            <a:ext cx="3497716" cy="293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8C2303-32F1-B840-8826-D5D2A570F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Survey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5D3C24-6B99-BB48-AB10-AA3CB1F67C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hlinkClick r:id="rId3"/>
              </a:rPr>
              <a:t>Survey </a:t>
            </a:r>
            <a:r>
              <a:rPr lang="fr-FR" dirty="0" err="1">
                <a:hlinkClick r:id="rId3"/>
              </a:rPr>
              <a:t>link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B9CEE1-BEF6-B540-A7CE-B486EF9362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CHARACTERIZATION OF MATERIALS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659368-9571-8644-98C3-28A3170DC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64CCD5-5BA5-E94A-A85A-BF62861AAB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E0285CC5-8726-4FAB-9511-3C8EB83BF0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4673" t="2649" b="24137"/>
          <a:stretch/>
        </p:blipFill>
        <p:spPr>
          <a:xfrm>
            <a:off x="661306" y="777875"/>
            <a:ext cx="3192115" cy="3722914"/>
          </a:xfrm>
        </p:spPr>
      </p:pic>
    </p:spTree>
    <p:extLst>
      <p:ext uri="{BB962C8B-B14F-4D97-AF65-F5344CB8AC3E}">
        <p14:creationId xmlns:p14="http://schemas.microsoft.com/office/powerpoint/2010/main" val="39543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8A6C70-7FF5-480A-B09B-7D0A19B2F431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3128</TotalTime>
  <Words>194</Words>
  <Application>Microsoft Office PowerPoint</Application>
  <PresentationFormat>On-screen Show (16:9)</PresentationFormat>
  <Paragraphs>71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Franklin Gothic Demi Cond</vt:lpstr>
      <vt:lpstr>Roboto Black</vt:lpstr>
      <vt:lpstr>Wingdings</vt:lpstr>
      <vt:lpstr>Thème Office</vt:lpstr>
      <vt:lpstr>Internet Access</vt:lpstr>
      <vt:lpstr>Welcome  </vt:lpstr>
      <vt:lpstr>Moodle</vt:lpstr>
      <vt:lpstr>Program</vt:lpstr>
      <vt:lpstr>Lab visits </vt:lpstr>
      <vt:lpstr>Lab visits </vt:lpstr>
      <vt:lpstr>ECTS Credits</vt:lpstr>
      <vt:lpstr>Lunch</vt:lpstr>
      <vt:lpstr>Survey</vt:lpstr>
      <vt:lpstr>Introductions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user</cp:lastModifiedBy>
  <cp:revision>72</cp:revision>
  <dcterms:created xsi:type="dcterms:W3CDTF">2019-04-02T06:24:35Z</dcterms:created>
  <dcterms:modified xsi:type="dcterms:W3CDTF">2023-08-22T06:49:58Z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